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94" r:id="rId5"/>
  </p:sldMasterIdLst>
  <p:notesMasterIdLst>
    <p:notesMasterId r:id="rId61"/>
  </p:notesMasterIdLst>
  <p:handoutMasterIdLst>
    <p:handoutMasterId r:id="rId62"/>
  </p:handoutMasterIdLst>
  <p:sldIdLst>
    <p:sldId id="256" r:id="rId6"/>
    <p:sldId id="270" r:id="rId7"/>
    <p:sldId id="274" r:id="rId8"/>
    <p:sldId id="340" r:id="rId9"/>
    <p:sldId id="341" r:id="rId10"/>
    <p:sldId id="335" r:id="rId11"/>
    <p:sldId id="336" r:id="rId12"/>
    <p:sldId id="287" r:id="rId13"/>
    <p:sldId id="300" r:id="rId14"/>
    <p:sldId id="301" r:id="rId15"/>
    <p:sldId id="302" r:id="rId16"/>
    <p:sldId id="303" r:id="rId17"/>
    <p:sldId id="284" r:id="rId18"/>
    <p:sldId id="305" r:id="rId19"/>
    <p:sldId id="334" r:id="rId20"/>
    <p:sldId id="304" r:id="rId21"/>
    <p:sldId id="294" r:id="rId22"/>
    <p:sldId id="306" r:id="rId23"/>
    <p:sldId id="307" r:id="rId24"/>
    <p:sldId id="308" r:id="rId25"/>
    <p:sldId id="295" r:id="rId26"/>
    <p:sldId id="309" r:id="rId27"/>
    <p:sldId id="311" r:id="rId28"/>
    <p:sldId id="310" r:id="rId29"/>
    <p:sldId id="312" r:id="rId30"/>
    <p:sldId id="314" r:id="rId31"/>
    <p:sldId id="313" r:id="rId32"/>
    <p:sldId id="315" r:id="rId33"/>
    <p:sldId id="316" r:id="rId34"/>
    <p:sldId id="290" r:id="rId35"/>
    <p:sldId id="318" r:id="rId36"/>
    <p:sldId id="319" r:id="rId37"/>
    <p:sldId id="317" r:id="rId38"/>
    <p:sldId id="288" r:id="rId39"/>
    <p:sldId id="320" r:id="rId40"/>
    <p:sldId id="356" r:id="rId41"/>
    <p:sldId id="343" r:id="rId42"/>
    <p:sldId id="342" r:id="rId43"/>
    <p:sldId id="344" r:id="rId44"/>
    <p:sldId id="345" r:id="rId45"/>
    <p:sldId id="348" r:id="rId46"/>
    <p:sldId id="346" r:id="rId47"/>
    <p:sldId id="347" r:id="rId48"/>
    <p:sldId id="349" r:id="rId49"/>
    <p:sldId id="350" r:id="rId50"/>
    <p:sldId id="352" r:id="rId51"/>
    <p:sldId id="353" r:id="rId52"/>
    <p:sldId id="354" r:id="rId53"/>
    <p:sldId id="351" r:id="rId54"/>
    <p:sldId id="355" r:id="rId55"/>
    <p:sldId id="257" r:id="rId56"/>
    <p:sldId id="259" r:id="rId57"/>
    <p:sldId id="263" r:id="rId58"/>
    <p:sldId id="261" r:id="rId59"/>
    <p:sldId id="262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C5A973-1AFA-4D46-809D-10D0307A180A}">
          <p14:sldIdLst>
            <p14:sldId id="256"/>
          </p14:sldIdLst>
        </p14:section>
        <p14:section name="GDPR-General" id="{0E7663F7-06FB-474C-9C1E-673A9B53A34D}">
          <p14:sldIdLst>
            <p14:sldId id="270"/>
            <p14:sldId id="274"/>
            <p14:sldId id="340"/>
            <p14:sldId id="341"/>
            <p14:sldId id="335"/>
            <p14:sldId id="336"/>
            <p14:sldId id="287"/>
            <p14:sldId id="300"/>
          </p14:sldIdLst>
        </p14:section>
        <p14:section name="Principle 1" id="{45AAE7D0-4FB1-4C82-8D48-EF69A222F37B}">
          <p14:sldIdLst>
            <p14:sldId id="301"/>
            <p14:sldId id="302"/>
            <p14:sldId id="303"/>
            <p14:sldId id="284"/>
            <p14:sldId id="305"/>
            <p14:sldId id="334"/>
          </p14:sldIdLst>
        </p14:section>
        <p14:section name="Principle2" id="{C83B7D1F-B551-4F99-B71D-0E2FB6CC2394}">
          <p14:sldIdLst>
            <p14:sldId id="304"/>
            <p14:sldId id="294"/>
            <p14:sldId id="306"/>
            <p14:sldId id="307"/>
            <p14:sldId id="308"/>
            <p14:sldId id="295"/>
          </p14:sldIdLst>
        </p14:section>
        <p14:section name="Principle3" id="{B173A0FF-259B-4684-977E-AF5796BB12EB}">
          <p14:sldIdLst>
            <p14:sldId id="309"/>
            <p14:sldId id="311"/>
            <p14:sldId id="310"/>
            <p14:sldId id="312"/>
            <p14:sldId id="314"/>
            <p14:sldId id="313"/>
          </p14:sldIdLst>
        </p14:section>
        <p14:section name="Principle4" id="{C625B94B-8829-4283-86DE-B288E211EE3B}">
          <p14:sldIdLst>
            <p14:sldId id="315"/>
            <p14:sldId id="316"/>
            <p14:sldId id="290"/>
          </p14:sldIdLst>
        </p14:section>
        <p14:section name="Principle5" id="{66B6138B-9646-43A9-9859-2FEE38621B29}">
          <p14:sldIdLst>
            <p14:sldId id="318"/>
            <p14:sldId id="319"/>
            <p14:sldId id="317"/>
            <p14:sldId id="288"/>
            <p14:sldId id="320"/>
            <p14:sldId id="356"/>
            <p14:sldId id="343"/>
            <p14:sldId id="342"/>
            <p14:sldId id="344"/>
            <p14:sldId id="345"/>
            <p14:sldId id="348"/>
            <p14:sldId id="346"/>
            <p14:sldId id="347"/>
            <p14:sldId id="349"/>
            <p14:sldId id="350"/>
            <p14:sldId id="352"/>
            <p14:sldId id="353"/>
            <p14:sldId id="354"/>
            <p14:sldId id="351"/>
            <p14:sldId id="355"/>
            <p14:sldId id="257"/>
            <p14:sldId id="259"/>
            <p14:sldId id="263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75832" autoAdjust="0"/>
  </p:normalViewPr>
  <p:slideViewPr>
    <p:cSldViewPr snapToObjects="1">
      <p:cViewPr varScale="1">
        <p:scale>
          <a:sx n="96" d="100"/>
          <a:sy n="96" d="100"/>
        </p:scale>
        <p:origin x="1432" y="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Resseler" userId="56f412ef-710a-495e-8d71-4867df2708fc" providerId="ADAL" clId="{B793AF01-67BE-4000-B746-6B55CF5194AC}"/>
    <pc:docChg chg="custSel modSld">
      <pc:chgData name="Mike Resseler" userId="56f412ef-710a-495e-8d71-4867df2708fc" providerId="ADAL" clId="{B793AF01-67BE-4000-B746-6B55CF5194AC}" dt="2019-02-15T09:20:30.551" v="110" actId="27636"/>
      <pc:docMkLst>
        <pc:docMk/>
      </pc:docMkLst>
      <pc:sldChg chg="modNotes">
        <pc:chgData name="Mike Resseler" userId="56f412ef-710a-495e-8d71-4867df2708fc" providerId="ADAL" clId="{B793AF01-67BE-4000-B746-6B55CF5194AC}" dt="2019-02-15T09:20:09.316" v="40" actId="368"/>
        <pc:sldMkLst>
          <pc:docMk/>
          <pc:sldMk cId="1088354078" sldId="270"/>
        </pc:sldMkLst>
      </pc:sldChg>
      <pc:sldChg chg="modNotes">
        <pc:chgData name="Mike Resseler" userId="56f412ef-710a-495e-8d71-4867df2708fc" providerId="ADAL" clId="{B793AF01-67BE-4000-B746-6B55CF5194AC}" dt="2019-02-15T09:20:09.330" v="42" actId="368"/>
        <pc:sldMkLst>
          <pc:docMk/>
          <pc:sldMk cId="1341721789" sldId="274"/>
        </pc:sldMkLst>
      </pc:sldChg>
      <pc:sldChg chg="modNotes">
        <pc:chgData name="Mike Resseler" userId="56f412ef-710a-495e-8d71-4867df2708fc" providerId="ADAL" clId="{B793AF01-67BE-4000-B746-6B55CF5194AC}" dt="2019-02-15T09:20:09.466" v="62" actId="368"/>
        <pc:sldMkLst>
          <pc:docMk/>
          <pc:sldMk cId="1742474987" sldId="284"/>
        </pc:sldMkLst>
      </pc:sldChg>
      <pc:sldChg chg="modNotes">
        <pc:chgData name="Mike Resseler" userId="56f412ef-710a-495e-8d71-4867df2708fc" providerId="ADAL" clId="{B793AF01-67BE-4000-B746-6B55CF5194AC}" dt="2019-02-15T09:20:09.395" v="52" actId="368"/>
        <pc:sldMkLst>
          <pc:docMk/>
          <pc:sldMk cId="4192286640" sldId="287"/>
        </pc:sldMkLst>
      </pc:sldChg>
      <pc:sldChg chg="modNotes">
        <pc:chgData name="Mike Resseler" userId="56f412ef-710a-495e-8d71-4867df2708fc" providerId="ADAL" clId="{B793AF01-67BE-4000-B746-6B55CF5194AC}" dt="2019-02-15T09:20:09.736" v="104" actId="368"/>
        <pc:sldMkLst>
          <pc:docMk/>
          <pc:sldMk cId="815445416" sldId="288"/>
        </pc:sldMkLst>
      </pc:sldChg>
      <pc:sldChg chg="modNotes">
        <pc:chgData name="Mike Resseler" userId="56f412ef-710a-495e-8d71-4867df2708fc" providerId="ADAL" clId="{B793AF01-67BE-4000-B746-6B55CF5194AC}" dt="2019-02-15T09:20:09.684" v="96" actId="368"/>
        <pc:sldMkLst>
          <pc:docMk/>
          <pc:sldMk cId="3699099040" sldId="290"/>
        </pc:sldMkLst>
      </pc:sldChg>
      <pc:sldChg chg="modNotes">
        <pc:chgData name="Mike Resseler" userId="56f412ef-710a-495e-8d71-4867df2708fc" providerId="ADAL" clId="{B793AF01-67BE-4000-B746-6B55CF5194AC}" dt="2019-02-15T09:20:09.518" v="70" actId="368"/>
        <pc:sldMkLst>
          <pc:docMk/>
          <pc:sldMk cId="3581341745" sldId="294"/>
        </pc:sldMkLst>
      </pc:sldChg>
      <pc:sldChg chg="modNotes">
        <pc:chgData name="Mike Resseler" userId="56f412ef-710a-495e-8d71-4867df2708fc" providerId="ADAL" clId="{B793AF01-67BE-4000-B746-6B55CF5194AC}" dt="2019-02-15T09:20:09.572" v="78" actId="368"/>
        <pc:sldMkLst>
          <pc:docMk/>
          <pc:sldMk cId="3458242292" sldId="295"/>
        </pc:sldMkLst>
      </pc:sldChg>
      <pc:sldChg chg="modNotes">
        <pc:chgData name="Mike Resseler" userId="56f412ef-710a-495e-8d71-4867df2708fc" providerId="ADAL" clId="{B793AF01-67BE-4000-B746-6B55CF5194AC}" dt="2019-02-15T09:20:09.409" v="54" actId="368"/>
        <pc:sldMkLst>
          <pc:docMk/>
          <pc:sldMk cId="1801549859" sldId="300"/>
        </pc:sldMkLst>
      </pc:sldChg>
      <pc:sldChg chg="modNotes">
        <pc:chgData name="Mike Resseler" userId="56f412ef-710a-495e-8d71-4867df2708fc" providerId="ADAL" clId="{B793AF01-67BE-4000-B746-6B55CF5194AC}" dt="2019-02-15T09:20:09.424" v="56" actId="368"/>
        <pc:sldMkLst>
          <pc:docMk/>
          <pc:sldMk cId="3733682732" sldId="301"/>
        </pc:sldMkLst>
      </pc:sldChg>
      <pc:sldChg chg="modNotes">
        <pc:chgData name="Mike Resseler" userId="56f412ef-710a-495e-8d71-4867df2708fc" providerId="ADAL" clId="{B793AF01-67BE-4000-B746-6B55CF5194AC}" dt="2019-02-15T09:20:09.439" v="58" actId="368"/>
        <pc:sldMkLst>
          <pc:docMk/>
          <pc:sldMk cId="55880499" sldId="302"/>
        </pc:sldMkLst>
      </pc:sldChg>
      <pc:sldChg chg="modNotes">
        <pc:chgData name="Mike Resseler" userId="56f412ef-710a-495e-8d71-4867df2708fc" providerId="ADAL" clId="{B793AF01-67BE-4000-B746-6B55CF5194AC}" dt="2019-02-15T09:20:09.453" v="60" actId="368"/>
        <pc:sldMkLst>
          <pc:docMk/>
          <pc:sldMk cId="2981070003" sldId="303"/>
        </pc:sldMkLst>
      </pc:sldChg>
      <pc:sldChg chg="modNotes">
        <pc:chgData name="Mike Resseler" userId="56f412ef-710a-495e-8d71-4867df2708fc" providerId="ADAL" clId="{B793AF01-67BE-4000-B746-6B55CF5194AC}" dt="2019-02-15T09:20:09.505" v="68" actId="368"/>
        <pc:sldMkLst>
          <pc:docMk/>
          <pc:sldMk cId="4207402496" sldId="304"/>
        </pc:sldMkLst>
      </pc:sldChg>
      <pc:sldChg chg="modNotes">
        <pc:chgData name="Mike Resseler" userId="56f412ef-710a-495e-8d71-4867df2708fc" providerId="ADAL" clId="{B793AF01-67BE-4000-B746-6B55CF5194AC}" dt="2019-02-15T09:20:09.479" v="64" actId="368"/>
        <pc:sldMkLst>
          <pc:docMk/>
          <pc:sldMk cId="2021935836" sldId="305"/>
        </pc:sldMkLst>
      </pc:sldChg>
      <pc:sldChg chg="modNotes">
        <pc:chgData name="Mike Resseler" userId="56f412ef-710a-495e-8d71-4867df2708fc" providerId="ADAL" clId="{B793AF01-67BE-4000-B746-6B55CF5194AC}" dt="2019-02-15T09:20:09.530" v="72" actId="368"/>
        <pc:sldMkLst>
          <pc:docMk/>
          <pc:sldMk cId="3305476453" sldId="306"/>
        </pc:sldMkLst>
      </pc:sldChg>
      <pc:sldChg chg="modNotes">
        <pc:chgData name="Mike Resseler" userId="56f412ef-710a-495e-8d71-4867df2708fc" providerId="ADAL" clId="{B793AF01-67BE-4000-B746-6B55CF5194AC}" dt="2019-02-15T09:20:09.544" v="74" actId="368"/>
        <pc:sldMkLst>
          <pc:docMk/>
          <pc:sldMk cId="3013906877" sldId="307"/>
        </pc:sldMkLst>
      </pc:sldChg>
      <pc:sldChg chg="modNotes">
        <pc:chgData name="Mike Resseler" userId="56f412ef-710a-495e-8d71-4867df2708fc" providerId="ADAL" clId="{B793AF01-67BE-4000-B746-6B55CF5194AC}" dt="2019-02-15T09:20:09.557" v="76" actId="368"/>
        <pc:sldMkLst>
          <pc:docMk/>
          <pc:sldMk cId="1210122708" sldId="308"/>
        </pc:sldMkLst>
      </pc:sldChg>
      <pc:sldChg chg="modNotes">
        <pc:chgData name="Mike Resseler" userId="56f412ef-710a-495e-8d71-4867df2708fc" providerId="ADAL" clId="{B793AF01-67BE-4000-B746-6B55CF5194AC}" dt="2019-02-15T09:20:09.585" v="80" actId="368"/>
        <pc:sldMkLst>
          <pc:docMk/>
          <pc:sldMk cId="4055298115" sldId="309"/>
        </pc:sldMkLst>
      </pc:sldChg>
      <pc:sldChg chg="modNotes">
        <pc:chgData name="Mike Resseler" userId="56f412ef-710a-495e-8d71-4867df2708fc" providerId="ADAL" clId="{B793AF01-67BE-4000-B746-6B55CF5194AC}" dt="2019-02-15T09:20:09.611" v="84" actId="368"/>
        <pc:sldMkLst>
          <pc:docMk/>
          <pc:sldMk cId="861447698" sldId="310"/>
        </pc:sldMkLst>
      </pc:sldChg>
      <pc:sldChg chg="modNotes">
        <pc:chgData name="Mike Resseler" userId="56f412ef-710a-495e-8d71-4867df2708fc" providerId="ADAL" clId="{B793AF01-67BE-4000-B746-6B55CF5194AC}" dt="2019-02-15T09:20:09.599" v="82" actId="368"/>
        <pc:sldMkLst>
          <pc:docMk/>
          <pc:sldMk cId="3171099831" sldId="311"/>
        </pc:sldMkLst>
      </pc:sldChg>
      <pc:sldChg chg="modNotes">
        <pc:chgData name="Mike Resseler" userId="56f412ef-710a-495e-8d71-4867df2708fc" providerId="ADAL" clId="{B793AF01-67BE-4000-B746-6B55CF5194AC}" dt="2019-02-15T09:20:09.622" v="86" actId="368"/>
        <pc:sldMkLst>
          <pc:docMk/>
          <pc:sldMk cId="2432005445" sldId="312"/>
        </pc:sldMkLst>
      </pc:sldChg>
      <pc:sldChg chg="modNotes modNotesTx">
        <pc:chgData name="Mike Resseler" userId="56f412ef-710a-495e-8d71-4867df2708fc" providerId="ADAL" clId="{B793AF01-67BE-4000-B746-6B55CF5194AC}" dt="2019-02-15T09:20:09.646" v="90" actId="368"/>
        <pc:sldMkLst>
          <pc:docMk/>
          <pc:sldMk cId="2367174017" sldId="313"/>
        </pc:sldMkLst>
      </pc:sldChg>
      <pc:sldChg chg="modNotes">
        <pc:chgData name="Mike Resseler" userId="56f412ef-710a-495e-8d71-4867df2708fc" providerId="ADAL" clId="{B793AF01-67BE-4000-B746-6B55CF5194AC}" dt="2019-02-15T09:20:09.634" v="88" actId="368"/>
        <pc:sldMkLst>
          <pc:docMk/>
          <pc:sldMk cId="1051672509" sldId="314"/>
        </pc:sldMkLst>
      </pc:sldChg>
      <pc:sldChg chg="modNotes">
        <pc:chgData name="Mike Resseler" userId="56f412ef-710a-495e-8d71-4867df2708fc" providerId="ADAL" clId="{B793AF01-67BE-4000-B746-6B55CF5194AC}" dt="2019-02-15T09:20:09.658" v="92" actId="368"/>
        <pc:sldMkLst>
          <pc:docMk/>
          <pc:sldMk cId="1416494204" sldId="315"/>
        </pc:sldMkLst>
      </pc:sldChg>
      <pc:sldChg chg="modNotes">
        <pc:chgData name="Mike Resseler" userId="56f412ef-710a-495e-8d71-4867df2708fc" providerId="ADAL" clId="{B793AF01-67BE-4000-B746-6B55CF5194AC}" dt="2019-02-15T09:20:09.671" v="94" actId="368"/>
        <pc:sldMkLst>
          <pc:docMk/>
          <pc:sldMk cId="1907365102" sldId="316"/>
        </pc:sldMkLst>
      </pc:sldChg>
      <pc:sldChg chg="modNotes">
        <pc:chgData name="Mike Resseler" userId="56f412ef-710a-495e-8d71-4867df2708fc" providerId="ADAL" clId="{B793AF01-67BE-4000-B746-6B55CF5194AC}" dt="2019-02-15T09:20:09.725" v="102" actId="368"/>
        <pc:sldMkLst>
          <pc:docMk/>
          <pc:sldMk cId="1126458065" sldId="317"/>
        </pc:sldMkLst>
      </pc:sldChg>
      <pc:sldChg chg="modNotes">
        <pc:chgData name="Mike Resseler" userId="56f412ef-710a-495e-8d71-4867df2708fc" providerId="ADAL" clId="{B793AF01-67BE-4000-B746-6B55CF5194AC}" dt="2019-02-15T09:20:09.699" v="98" actId="368"/>
        <pc:sldMkLst>
          <pc:docMk/>
          <pc:sldMk cId="378956272" sldId="318"/>
        </pc:sldMkLst>
      </pc:sldChg>
      <pc:sldChg chg="modNotes">
        <pc:chgData name="Mike Resseler" userId="56f412ef-710a-495e-8d71-4867df2708fc" providerId="ADAL" clId="{B793AF01-67BE-4000-B746-6B55CF5194AC}" dt="2019-02-15T09:20:09.711" v="100" actId="368"/>
        <pc:sldMkLst>
          <pc:docMk/>
          <pc:sldMk cId="1557299159" sldId="319"/>
        </pc:sldMkLst>
      </pc:sldChg>
      <pc:sldChg chg="modNotes">
        <pc:chgData name="Mike Resseler" userId="56f412ef-710a-495e-8d71-4867df2708fc" providerId="ADAL" clId="{B793AF01-67BE-4000-B746-6B55CF5194AC}" dt="2019-02-15T09:20:09.748" v="106" actId="368"/>
        <pc:sldMkLst>
          <pc:docMk/>
          <pc:sldMk cId="2448840353" sldId="320"/>
        </pc:sldMkLst>
      </pc:sldChg>
      <pc:sldChg chg="modNotes">
        <pc:chgData name="Mike Resseler" userId="56f412ef-710a-495e-8d71-4867df2708fc" providerId="ADAL" clId="{B793AF01-67BE-4000-B746-6B55CF5194AC}" dt="2019-02-15T09:20:09.492" v="66" actId="368"/>
        <pc:sldMkLst>
          <pc:docMk/>
          <pc:sldMk cId="1476671520" sldId="334"/>
        </pc:sldMkLst>
      </pc:sldChg>
      <pc:sldChg chg="modNotes">
        <pc:chgData name="Mike Resseler" userId="56f412ef-710a-495e-8d71-4867df2708fc" providerId="ADAL" clId="{B793AF01-67BE-4000-B746-6B55CF5194AC}" dt="2019-02-15T09:20:09.368" v="48" actId="368"/>
        <pc:sldMkLst>
          <pc:docMk/>
          <pc:sldMk cId="2974275523" sldId="335"/>
        </pc:sldMkLst>
      </pc:sldChg>
      <pc:sldChg chg="modNotes">
        <pc:chgData name="Mike Resseler" userId="56f412ef-710a-495e-8d71-4867df2708fc" providerId="ADAL" clId="{B793AF01-67BE-4000-B746-6B55CF5194AC}" dt="2019-02-15T09:20:09.381" v="50" actId="368"/>
        <pc:sldMkLst>
          <pc:docMk/>
          <pc:sldMk cId="3344506850" sldId="336"/>
        </pc:sldMkLst>
      </pc:sldChg>
      <pc:sldChg chg="modNotes">
        <pc:chgData name="Mike Resseler" userId="56f412ef-710a-495e-8d71-4867df2708fc" providerId="ADAL" clId="{B793AF01-67BE-4000-B746-6B55CF5194AC}" dt="2019-02-15T09:20:11.627" v="109" actId="27636"/>
        <pc:sldMkLst>
          <pc:docMk/>
          <pc:sldMk cId="4188639657" sldId="340"/>
        </pc:sldMkLst>
      </pc:sldChg>
      <pc:sldChg chg="modNotes">
        <pc:chgData name="Mike Resseler" userId="56f412ef-710a-495e-8d71-4867df2708fc" providerId="ADAL" clId="{B793AF01-67BE-4000-B746-6B55CF5194AC}" dt="2019-02-15T09:20:30.551" v="110" actId="27636"/>
        <pc:sldMkLst>
          <pc:docMk/>
          <pc:sldMk cId="1355751864" sldId="341"/>
        </pc:sldMkLst>
      </pc:sldChg>
      <pc:sldChg chg="modNotes modNotesTx">
        <pc:chgData name="Mike Resseler" userId="56f412ef-710a-495e-8d71-4867df2708fc" providerId="ADAL" clId="{B793AF01-67BE-4000-B746-6B55CF5194AC}" dt="2019-02-15T09:20:09.760" v="108" actId="368"/>
        <pc:sldMkLst>
          <pc:docMk/>
          <pc:sldMk cId="1521005690" sldId="35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836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362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418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8006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110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830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02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904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589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909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341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980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412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970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22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616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743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4366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27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3749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5799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6691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636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29416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181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09961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6525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1113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303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899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83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127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746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605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95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5" y="6571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9674179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47285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0403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36584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6325946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0197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148399679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7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2017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64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57" indent="-271457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3209D-52F5-41E0-B140-1D4F7EFBC4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3999" cy="51435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AEDABE6-32F4-4C9F-8378-A2F406F072E9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1. Know your data</a:t>
            </a:r>
          </a:p>
        </p:txBody>
      </p:sp>
    </p:spTree>
    <p:extLst>
      <p:ext uri="{BB962C8B-B14F-4D97-AF65-F5344CB8AC3E}">
        <p14:creationId xmlns:p14="http://schemas.microsoft.com/office/powerpoint/2010/main" val="37336827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77F45-B069-45AE-B907-5B5E48620D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52213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5FD4EF2-3A85-462D-85F3-A332A180285E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Identify</a:t>
            </a:r>
          </a:p>
        </p:txBody>
      </p:sp>
    </p:spTree>
    <p:extLst>
      <p:ext uri="{BB962C8B-B14F-4D97-AF65-F5344CB8AC3E}">
        <p14:creationId xmlns:p14="http://schemas.microsoft.com/office/powerpoint/2010/main" val="558804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892CE-2927-43A0-A933-86CC1A2F9F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0BF420-3B93-4485-B5C9-D326878D8398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Access</a:t>
            </a:r>
          </a:p>
        </p:txBody>
      </p:sp>
    </p:spTree>
    <p:extLst>
      <p:ext uri="{BB962C8B-B14F-4D97-AF65-F5344CB8AC3E}">
        <p14:creationId xmlns:p14="http://schemas.microsoft.com/office/powerpoint/2010/main" val="298107000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9E1D3D-20E2-411E-ACE6-C4659C7D35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6FE56BC5-B047-4A41-B108-C4F2C13737C2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74247498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E8B18-D531-4D24-90D0-B41FFCE429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80512" cy="51435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A4D37F3-3837-4DA1-8E37-CAC0260540E4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Tip: </a:t>
            </a: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Flow charts!</a:t>
            </a:r>
          </a:p>
        </p:txBody>
      </p:sp>
    </p:spTree>
    <p:extLst>
      <p:ext uri="{BB962C8B-B14F-4D97-AF65-F5344CB8AC3E}">
        <p14:creationId xmlns:p14="http://schemas.microsoft.com/office/powerpoint/2010/main" val="202193583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7FE512-E3C3-4653-BF77-826EDE1350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8D17538-80B5-4A48-BCE2-EAB4E420798A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Tip: </a:t>
            </a: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Review Opt-In!</a:t>
            </a:r>
          </a:p>
        </p:txBody>
      </p:sp>
    </p:spTree>
    <p:extLst>
      <p:ext uri="{BB962C8B-B14F-4D97-AF65-F5344CB8AC3E}">
        <p14:creationId xmlns:p14="http://schemas.microsoft.com/office/powerpoint/2010/main" val="14766715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FA144-F1F1-415E-9920-C3F686755D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4FCE31A-BC10-44A9-9A6E-7EB63AA2C97B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2. Manage the data</a:t>
            </a:r>
          </a:p>
        </p:txBody>
      </p:sp>
    </p:spTree>
    <p:extLst>
      <p:ext uri="{BB962C8B-B14F-4D97-AF65-F5344CB8AC3E}">
        <p14:creationId xmlns:p14="http://schemas.microsoft.com/office/powerpoint/2010/main" val="420740249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FA646-914B-4644-9F36-194D3392D5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AA583545-3258-433A-AB53-6548EF6EAB63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Tagging</a:t>
            </a:r>
          </a:p>
        </p:txBody>
      </p:sp>
    </p:spTree>
    <p:extLst>
      <p:ext uri="{BB962C8B-B14F-4D97-AF65-F5344CB8AC3E}">
        <p14:creationId xmlns:p14="http://schemas.microsoft.com/office/powerpoint/2010/main" val="35813417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BB5C1-7963-49C6-B9B0-1B1151764C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424433-CFE6-4CFA-A27E-528A9E9D0031}"/>
              </a:ext>
            </a:extLst>
          </p:cNvPr>
          <p:cNvSpPr txBox="1">
            <a:spLocks/>
          </p:cNvSpPr>
          <p:nvPr/>
        </p:nvSpPr>
        <p:spPr>
          <a:xfrm>
            <a:off x="1547664" y="3046770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The difference</a:t>
            </a:r>
          </a:p>
        </p:txBody>
      </p:sp>
    </p:spTree>
    <p:extLst>
      <p:ext uri="{BB962C8B-B14F-4D97-AF65-F5344CB8AC3E}">
        <p14:creationId xmlns:p14="http://schemas.microsoft.com/office/powerpoint/2010/main" val="330547645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DF32B-33B1-43F1-8322-B6D6ED8073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A580E51-7754-4F1E-814F-32C30B187268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Partnerships</a:t>
            </a:r>
          </a:p>
        </p:txBody>
      </p:sp>
    </p:spTree>
    <p:extLst>
      <p:ext uri="{BB962C8B-B14F-4D97-AF65-F5344CB8AC3E}">
        <p14:creationId xmlns:p14="http://schemas.microsoft.com/office/powerpoint/2010/main" val="30139068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80491D-700E-49DE-88FA-35A7C16A3D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B394A5E-C939-4362-93F0-49C3E09B5E94}"/>
              </a:ext>
            </a:extLst>
          </p:cNvPr>
          <p:cNvSpPr txBox="1">
            <a:spLocks/>
          </p:cNvSpPr>
          <p:nvPr/>
        </p:nvSpPr>
        <p:spPr>
          <a:xfrm>
            <a:off x="3275856" y="3046770"/>
            <a:ext cx="2592288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r>
              <a:rPr lang="en-US" b="1" dirty="0"/>
              <a:t>GDPR</a:t>
            </a:r>
          </a:p>
        </p:txBody>
      </p:sp>
    </p:spTree>
    <p:extLst>
      <p:ext uri="{BB962C8B-B14F-4D97-AF65-F5344CB8AC3E}">
        <p14:creationId xmlns:p14="http://schemas.microsoft.com/office/powerpoint/2010/main" val="108835407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BE8F6-4726-49DA-9212-8B4F23502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661F9B0-7721-4F28-B89C-FC343D010843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Why access?</a:t>
            </a:r>
          </a:p>
        </p:txBody>
      </p:sp>
    </p:spTree>
    <p:extLst>
      <p:ext uri="{BB962C8B-B14F-4D97-AF65-F5344CB8AC3E}">
        <p14:creationId xmlns:p14="http://schemas.microsoft.com/office/powerpoint/2010/main" val="121012270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E95A3-48C2-4DD8-B174-4AF4E39401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6E22802-68DA-4328-88D6-04D79DA3B286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Deletion of ‘retired’ data</a:t>
            </a:r>
          </a:p>
        </p:txBody>
      </p:sp>
    </p:spTree>
    <p:extLst>
      <p:ext uri="{BB962C8B-B14F-4D97-AF65-F5344CB8AC3E}">
        <p14:creationId xmlns:p14="http://schemas.microsoft.com/office/powerpoint/2010/main" val="34582422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61223-696E-4FCE-87F6-349689AF79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26B6F5F-5A4F-4FF4-9B99-A6391FCD8BF8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3. Protect the data</a:t>
            </a:r>
          </a:p>
        </p:txBody>
      </p:sp>
    </p:spTree>
    <p:extLst>
      <p:ext uri="{BB962C8B-B14F-4D97-AF65-F5344CB8AC3E}">
        <p14:creationId xmlns:p14="http://schemas.microsoft.com/office/powerpoint/2010/main" val="40552981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094060-3840-48D2-B984-DD68927143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6B3A7CB-B11C-4CCB-8493-1EEDAB048F6E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317109983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2546DC-92CC-442F-BB0C-5124639F1E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F435BB7-DC84-4CA9-A265-2E986EF4B634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Auditing</a:t>
            </a:r>
          </a:p>
        </p:txBody>
      </p:sp>
    </p:spTree>
    <p:extLst>
      <p:ext uri="{BB962C8B-B14F-4D97-AF65-F5344CB8AC3E}">
        <p14:creationId xmlns:p14="http://schemas.microsoft.com/office/powerpoint/2010/main" val="8614476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CAE5D-3FBC-4609-910B-D26F6FF433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6512" y="1"/>
            <a:ext cx="9207556" cy="51435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683BC55-3388-40EF-9415-02EE1B46CF9C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End-to-End encryption</a:t>
            </a:r>
          </a:p>
        </p:txBody>
      </p:sp>
    </p:spTree>
    <p:extLst>
      <p:ext uri="{BB962C8B-B14F-4D97-AF65-F5344CB8AC3E}">
        <p14:creationId xmlns:p14="http://schemas.microsoft.com/office/powerpoint/2010/main" val="243200544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81485-2FC1-4D79-8D4E-09AE10DBF0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"/>
          <a:stretch/>
        </p:blipFill>
        <p:spPr>
          <a:xfrm>
            <a:off x="0" y="0"/>
            <a:ext cx="9175314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EB0A0FB-9B41-4EAB-B293-51DC36C80479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0516725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D38BFF-7827-48D3-968F-E1C1AA710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6964071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03263C6C-2FDE-44AA-BA7B-E96537C4768F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36717401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A0210D-F9BB-40F2-88A1-4C387180D7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3064" y="-1"/>
            <a:ext cx="9177064" cy="514350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E548A3-9EFA-4E37-9050-5D0EDCA30C28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4. Document and Comply</a:t>
            </a:r>
          </a:p>
        </p:txBody>
      </p:sp>
    </p:spTree>
    <p:extLst>
      <p:ext uri="{BB962C8B-B14F-4D97-AF65-F5344CB8AC3E}">
        <p14:creationId xmlns:p14="http://schemas.microsoft.com/office/powerpoint/2010/main" val="141649420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AA8EC-BFE0-46BE-B5AE-DA4E0F23B5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51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BA420-3D2A-491C-A473-94359B4869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2C1F453-ED81-401C-A23E-1A44EFC11608}"/>
              </a:ext>
            </a:extLst>
          </p:cNvPr>
          <p:cNvSpPr txBox="1">
            <a:spLocks/>
          </p:cNvSpPr>
          <p:nvPr/>
        </p:nvSpPr>
        <p:spPr>
          <a:xfrm>
            <a:off x="3167844" y="2859782"/>
            <a:ext cx="2808312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Key Concepts</a:t>
            </a:r>
          </a:p>
        </p:txBody>
      </p:sp>
    </p:spTree>
    <p:extLst>
      <p:ext uri="{BB962C8B-B14F-4D97-AF65-F5344CB8AC3E}">
        <p14:creationId xmlns:p14="http://schemas.microsoft.com/office/powerpoint/2010/main" val="134172178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FDE508-A02E-47CC-8966-D270625E52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9CA92D-BFB1-438D-BF31-055A0BC29B8D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Transfer of data</a:t>
            </a:r>
          </a:p>
        </p:txBody>
      </p:sp>
    </p:spTree>
    <p:extLst>
      <p:ext uri="{BB962C8B-B14F-4D97-AF65-F5344CB8AC3E}">
        <p14:creationId xmlns:p14="http://schemas.microsoft.com/office/powerpoint/2010/main" val="36990990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3AEDA-9C2D-4301-8A14-D6A5D1F9EE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62E1E27-745D-4BE0-A4A9-0EC24B5AF317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5. Continuously improve</a:t>
            </a:r>
          </a:p>
        </p:txBody>
      </p:sp>
    </p:spTree>
    <p:extLst>
      <p:ext uri="{BB962C8B-B14F-4D97-AF65-F5344CB8AC3E}">
        <p14:creationId xmlns:p14="http://schemas.microsoft.com/office/powerpoint/2010/main" val="37895627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ECAEA5-4891-4DCC-9410-F595CE29C8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E6E5E30-D0AD-4798-AEAB-AFEC89AFF798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Keep Up</a:t>
            </a:r>
          </a:p>
        </p:txBody>
      </p:sp>
    </p:spTree>
    <p:extLst>
      <p:ext uri="{BB962C8B-B14F-4D97-AF65-F5344CB8AC3E}">
        <p14:creationId xmlns:p14="http://schemas.microsoft.com/office/powerpoint/2010/main" val="155729915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6EE135-6DEC-4192-B413-BD13E4623B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7" r="-33"/>
          <a:stretch/>
        </p:blipFill>
        <p:spPr>
          <a:xfrm>
            <a:off x="-6345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DCC1833-374A-4092-961C-7B7ECEC68F70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Constantly evaluate</a:t>
            </a:r>
          </a:p>
        </p:txBody>
      </p:sp>
    </p:spTree>
    <p:extLst>
      <p:ext uri="{BB962C8B-B14F-4D97-AF65-F5344CB8AC3E}">
        <p14:creationId xmlns:p14="http://schemas.microsoft.com/office/powerpoint/2010/main" val="112645806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10BDF4-8BB0-44C5-B4D5-9ECB14238A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3695"/>
            <a:ext cx="9144000" cy="516719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557952F-24BA-4F1F-8135-4553FA93496E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815445416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BC36D-53FE-449A-9E27-EB53BCBDA5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1E0CFD6-D6BF-4FBD-926D-F5E2AC759AA9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244884035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ED301-0CBC-4A3C-9F38-FC65E06AD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56" y="-308570"/>
            <a:ext cx="9180512" cy="6042642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15B9DD31-C4A5-4B05-8BFE-39A530EDA70E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Redact Data</a:t>
            </a:r>
          </a:p>
        </p:txBody>
      </p:sp>
    </p:spTree>
    <p:extLst>
      <p:ext uri="{BB962C8B-B14F-4D97-AF65-F5344CB8AC3E}">
        <p14:creationId xmlns:p14="http://schemas.microsoft.com/office/powerpoint/2010/main" val="152100569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C276B-1BFE-43E0-A8ED-43BF8EAE3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5F6EF093-C041-4EDA-96AD-E672307AC2CF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ahoma"/>
              </a:rPr>
              <a:t>Breach?</a:t>
            </a:r>
            <a:endParaRPr kumimoji="0" lang="en-US" sz="41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017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7A803-8FB9-4DAB-8031-FC175257B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1149AB1A-AF45-4811-B8D2-A4C5A36E46CE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Public Statement</a:t>
            </a:r>
          </a:p>
        </p:txBody>
      </p:sp>
    </p:spTree>
    <p:extLst>
      <p:ext uri="{BB962C8B-B14F-4D97-AF65-F5344CB8AC3E}">
        <p14:creationId xmlns:p14="http://schemas.microsoft.com/office/powerpoint/2010/main" val="145786050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9538B3-A40E-4BBE-91F0-2FADFD62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5" y="-164554"/>
            <a:ext cx="9144000" cy="6096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1777DF32-0B2C-4F05-BEE5-193BC5AF58B7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19782305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9034E6-EFD1-4C1B-B154-5CC3871B79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8E24F8A-436D-4D31-8A25-45D81D2732D8}"/>
              </a:ext>
            </a:extLst>
          </p:cNvPr>
          <p:cNvSpPr txBox="1">
            <a:spLocks/>
          </p:cNvSpPr>
          <p:nvPr/>
        </p:nvSpPr>
        <p:spPr>
          <a:xfrm>
            <a:off x="174402" y="433926"/>
            <a:ext cx="3092673" cy="533092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Personal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85FE6C-1061-4CB8-987D-0AA91E5647D0}"/>
              </a:ext>
            </a:extLst>
          </p:cNvPr>
          <p:cNvSpPr txBox="1">
            <a:spLocks/>
          </p:cNvSpPr>
          <p:nvPr/>
        </p:nvSpPr>
        <p:spPr>
          <a:xfrm>
            <a:off x="176102" y="1016156"/>
            <a:ext cx="3092673" cy="530352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Processing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81FD2A86-FAD7-46D9-969C-B9A1F48810C9}"/>
              </a:ext>
            </a:extLst>
          </p:cNvPr>
          <p:cNvSpPr txBox="1">
            <a:spLocks/>
          </p:cNvSpPr>
          <p:nvPr/>
        </p:nvSpPr>
        <p:spPr>
          <a:xfrm>
            <a:off x="174402" y="1595646"/>
            <a:ext cx="3092673" cy="530352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Data Controller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53231292-0BD9-4856-AEFC-B5C26F02AB37}"/>
              </a:ext>
            </a:extLst>
          </p:cNvPr>
          <p:cNvSpPr txBox="1">
            <a:spLocks/>
          </p:cNvSpPr>
          <p:nvPr/>
        </p:nvSpPr>
        <p:spPr>
          <a:xfrm>
            <a:off x="179512" y="2175136"/>
            <a:ext cx="3092673" cy="530352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Data Processor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B8B73C9-FF00-47B1-92F2-0910DD5ACE5D}"/>
              </a:ext>
            </a:extLst>
          </p:cNvPr>
          <p:cNvSpPr txBox="1">
            <a:spLocks/>
          </p:cNvSpPr>
          <p:nvPr/>
        </p:nvSpPr>
        <p:spPr>
          <a:xfrm>
            <a:off x="174402" y="2754626"/>
            <a:ext cx="3092673" cy="530352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Data Subjects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FFBF3359-C98A-466F-8F54-42F6D9E7A73D}"/>
              </a:ext>
            </a:extLst>
          </p:cNvPr>
          <p:cNvSpPr txBox="1">
            <a:spLocks/>
          </p:cNvSpPr>
          <p:nvPr/>
        </p:nvSpPr>
        <p:spPr>
          <a:xfrm>
            <a:off x="174402" y="3334116"/>
            <a:ext cx="3092673" cy="530352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Sensitive Personal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387F7891-468A-47D6-807B-3DE90AFE2E81}"/>
              </a:ext>
            </a:extLst>
          </p:cNvPr>
          <p:cNvSpPr txBox="1">
            <a:spLocks/>
          </p:cNvSpPr>
          <p:nvPr/>
        </p:nvSpPr>
        <p:spPr>
          <a:xfrm>
            <a:off x="174402" y="3913606"/>
            <a:ext cx="3092673" cy="530352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Notification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3E9FF8A3-1D07-498C-866D-D0381BD0D5A3}"/>
              </a:ext>
            </a:extLst>
          </p:cNvPr>
          <p:cNvSpPr txBox="1">
            <a:spLocks/>
          </p:cNvSpPr>
          <p:nvPr/>
        </p:nvSpPr>
        <p:spPr>
          <a:xfrm>
            <a:off x="3346227" y="433926"/>
            <a:ext cx="5516892" cy="533092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data by which a living individual may be identified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DAC4D62C-9310-4C28-82FF-FC1C80611034}"/>
              </a:ext>
            </a:extLst>
          </p:cNvPr>
          <p:cNvSpPr txBox="1">
            <a:spLocks/>
          </p:cNvSpPr>
          <p:nvPr/>
        </p:nvSpPr>
        <p:spPr>
          <a:xfrm>
            <a:off x="3347927" y="1016156"/>
            <a:ext cx="5516892" cy="530352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defined very broadly – the obtaining, recording or holding, or carrying out any operation or set of operations</a:t>
            </a: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AC085452-229C-4049-8986-4B77424BEDF4}"/>
              </a:ext>
            </a:extLst>
          </p:cNvPr>
          <p:cNvSpPr txBox="1">
            <a:spLocks/>
          </p:cNvSpPr>
          <p:nvPr/>
        </p:nvSpPr>
        <p:spPr>
          <a:xfrm>
            <a:off x="3346227" y="1595646"/>
            <a:ext cx="5516892" cy="530352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decides the purposes for / manner in which data are processed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995845CE-5A55-4F04-B12E-7DB9A30161E1}"/>
              </a:ext>
            </a:extLst>
          </p:cNvPr>
          <p:cNvSpPr txBox="1">
            <a:spLocks/>
          </p:cNvSpPr>
          <p:nvPr/>
        </p:nvSpPr>
        <p:spPr>
          <a:xfrm>
            <a:off x="3351337" y="2175136"/>
            <a:ext cx="5516892" cy="530352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processes personal data on behalf of the data controller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E89CF906-503C-4029-B1FF-3669BBC4BB54}"/>
              </a:ext>
            </a:extLst>
          </p:cNvPr>
          <p:cNvSpPr txBox="1">
            <a:spLocks/>
          </p:cNvSpPr>
          <p:nvPr/>
        </p:nvSpPr>
        <p:spPr>
          <a:xfrm>
            <a:off x="3346227" y="2754626"/>
            <a:ext cx="5516892" cy="530352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individuals to whom personal data relate (includes employees)</a:t>
            </a:r>
          </a:p>
        </p:txBody>
      </p:sp>
      <p:sp>
        <p:nvSpPr>
          <p:cNvPr id="23" name="Title 4">
            <a:extLst>
              <a:ext uri="{FF2B5EF4-FFF2-40B4-BE49-F238E27FC236}">
                <a16:creationId xmlns:a16="http://schemas.microsoft.com/office/drawing/2014/main" id="{549B4757-7955-4ECA-8928-54CD06FBE239}"/>
              </a:ext>
            </a:extLst>
          </p:cNvPr>
          <p:cNvSpPr txBox="1">
            <a:spLocks/>
          </p:cNvSpPr>
          <p:nvPr/>
        </p:nvSpPr>
        <p:spPr>
          <a:xfrm>
            <a:off x="3346227" y="3334116"/>
            <a:ext cx="5516892" cy="530352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subset of personal data – higher standard of care.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38D0C230-2D7B-4503-BB12-9A6BCC471B17}"/>
              </a:ext>
            </a:extLst>
          </p:cNvPr>
          <p:cNvSpPr txBox="1">
            <a:spLocks/>
          </p:cNvSpPr>
          <p:nvPr/>
        </p:nvSpPr>
        <p:spPr>
          <a:xfrm>
            <a:off x="3346227" y="3913606"/>
            <a:ext cx="5516892" cy="530352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filing with the supervising authority in case of a personal data breach</a:t>
            </a:r>
          </a:p>
        </p:txBody>
      </p:sp>
    </p:spTree>
    <p:extLst>
      <p:ext uri="{BB962C8B-B14F-4D97-AF65-F5344CB8AC3E}">
        <p14:creationId xmlns:p14="http://schemas.microsoft.com/office/powerpoint/2010/main" val="41886396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2B323-9362-4026-B3A6-97C50839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79787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0C09AF4F-6ED9-40AD-B4DB-AA3DC15AEF3B}"/>
              </a:ext>
            </a:extLst>
          </p:cNvPr>
          <p:cNvSpPr txBox="1">
            <a:spLocks/>
          </p:cNvSpPr>
          <p:nvPr/>
        </p:nvSpPr>
        <p:spPr>
          <a:xfrm>
            <a:off x="1555221" y="3867894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73674819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61D86B-25C6-49DA-BF36-931BAA0E7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1293" y="0"/>
            <a:ext cx="9645293" cy="51435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AB6EC55-8EE6-496C-8BFB-2F2278B4060C}"/>
              </a:ext>
            </a:extLst>
          </p:cNvPr>
          <p:cNvSpPr txBox="1">
            <a:spLocks/>
          </p:cNvSpPr>
          <p:nvPr/>
        </p:nvSpPr>
        <p:spPr>
          <a:xfrm>
            <a:off x="1511660" y="339502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To (personal)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1E33C4C-0297-480D-998D-C16A2F97F779}"/>
              </a:ext>
            </a:extLst>
          </p:cNvPr>
          <p:cNvSpPr txBox="1">
            <a:spLocks/>
          </p:cNvSpPr>
          <p:nvPr/>
        </p:nvSpPr>
        <p:spPr>
          <a:xfrm>
            <a:off x="1511660" y="1131590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ahoma"/>
              </a:rPr>
              <a:t>What Happened</a:t>
            </a:r>
            <a:endParaRPr kumimoji="0" lang="en-US" sz="41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BCD5AF7-9A18-4E0A-9651-FCDECF849526}"/>
              </a:ext>
            </a:extLst>
          </p:cNvPr>
          <p:cNvSpPr txBox="1">
            <a:spLocks/>
          </p:cNvSpPr>
          <p:nvPr/>
        </p:nvSpPr>
        <p:spPr>
          <a:xfrm>
            <a:off x="1511660" y="192367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ahoma"/>
              </a:rPr>
              <a:t>What are we doing</a:t>
            </a:r>
            <a:endParaRPr kumimoji="0" lang="en-US" sz="41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FA11BE62-868D-47AE-9547-4F128D77389E}"/>
              </a:ext>
            </a:extLst>
          </p:cNvPr>
          <p:cNvSpPr txBox="1">
            <a:spLocks/>
          </p:cNvSpPr>
          <p:nvPr/>
        </p:nvSpPr>
        <p:spPr>
          <a:xfrm>
            <a:off x="1511660" y="2715766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ahoma"/>
              </a:rPr>
              <a:t>What You Can Do</a:t>
            </a:r>
            <a:endParaRPr kumimoji="0" lang="en-US" sz="41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CD69D946-AEC2-4CFF-993D-F28C88659CB5}"/>
              </a:ext>
            </a:extLst>
          </p:cNvPr>
          <p:cNvSpPr txBox="1">
            <a:spLocks/>
          </p:cNvSpPr>
          <p:nvPr/>
        </p:nvSpPr>
        <p:spPr>
          <a:xfrm>
            <a:off x="1511660" y="3507854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ahoma"/>
              </a:rPr>
              <a:t>For more information</a:t>
            </a:r>
            <a:endParaRPr kumimoji="0" lang="en-US" sz="41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35FB0AB-90CA-49F6-A810-1779D8D271AA}"/>
              </a:ext>
            </a:extLst>
          </p:cNvPr>
          <p:cNvSpPr txBox="1">
            <a:spLocks/>
          </p:cNvSpPr>
          <p:nvPr/>
        </p:nvSpPr>
        <p:spPr>
          <a:xfrm>
            <a:off x="1521746" y="4299942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Tahoma"/>
              </a:rPr>
              <a:t>Apologize</a:t>
            </a:r>
            <a:endParaRPr kumimoji="0" lang="en-US" sz="41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5720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84E48-667F-44AC-A8A7-30F4886A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6562"/>
            <a:ext cx="9144000" cy="6079787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C51E5EBF-E84E-4C2E-A60A-B9A6EED5348A}"/>
              </a:ext>
            </a:extLst>
          </p:cNvPr>
          <p:cNvSpPr txBox="1">
            <a:spLocks/>
          </p:cNvSpPr>
          <p:nvPr/>
        </p:nvSpPr>
        <p:spPr>
          <a:xfrm>
            <a:off x="1555221" y="3867894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Authorities</a:t>
            </a:r>
          </a:p>
        </p:txBody>
      </p:sp>
    </p:spTree>
    <p:extLst>
      <p:ext uri="{BB962C8B-B14F-4D97-AF65-F5344CB8AC3E}">
        <p14:creationId xmlns:p14="http://schemas.microsoft.com/office/powerpoint/2010/main" val="261594124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748D5-F33D-4206-98F7-3279F9ABC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8570"/>
            <a:ext cx="9144000" cy="6096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782BD089-5B42-4348-8FF9-E0D70F4E44DD}"/>
              </a:ext>
            </a:extLst>
          </p:cNvPr>
          <p:cNvSpPr txBox="1">
            <a:spLocks/>
          </p:cNvSpPr>
          <p:nvPr/>
        </p:nvSpPr>
        <p:spPr>
          <a:xfrm>
            <a:off x="1555221" y="3867894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70329157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E12BB1-92B5-4BBC-BB00-342E89AD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0293"/>
            <a:ext cx="9144000" cy="6104085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4514EDE-1DB9-40EA-8E3C-10EC288B7BA5}"/>
              </a:ext>
            </a:extLst>
          </p:cNvPr>
          <p:cNvSpPr txBox="1">
            <a:spLocks/>
          </p:cNvSpPr>
          <p:nvPr/>
        </p:nvSpPr>
        <p:spPr>
          <a:xfrm>
            <a:off x="1555221" y="3867894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Password Mechanism</a:t>
            </a:r>
          </a:p>
        </p:txBody>
      </p:sp>
    </p:spTree>
    <p:extLst>
      <p:ext uri="{BB962C8B-B14F-4D97-AF65-F5344CB8AC3E}">
        <p14:creationId xmlns:p14="http://schemas.microsoft.com/office/powerpoint/2010/main" val="155484034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274E1-7807-476F-A317-6F35CC70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0" y="-236562"/>
            <a:ext cx="9144000" cy="6056416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A42531A-2ACC-425F-A424-D2D79E647083}"/>
              </a:ext>
            </a:extLst>
          </p:cNvPr>
          <p:cNvSpPr txBox="1">
            <a:spLocks/>
          </p:cNvSpPr>
          <p:nvPr/>
        </p:nvSpPr>
        <p:spPr>
          <a:xfrm>
            <a:off x="1555221" y="1419622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Take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9805324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730FBE-CE7F-4FCC-AC1F-9163048D0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2" y="-19878"/>
            <a:ext cx="9153362" cy="6102241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82F2DE2-8369-4888-9D83-309E5E903247}"/>
              </a:ext>
            </a:extLst>
          </p:cNvPr>
          <p:cNvSpPr txBox="1">
            <a:spLocks/>
          </p:cNvSpPr>
          <p:nvPr/>
        </p:nvSpPr>
        <p:spPr>
          <a:xfrm>
            <a:off x="1555221" y="1419622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Forensics</a:t>
            </a:r>
          </a:p>
        </p:txBody>
      </p:sp>
    </p:spTree>
    <p:extLst>
      <p:ext uri="{BB962C8B-B14F-4D97-AF65-F5344CB8AC3E}">
        <p14:creationId xmlns:p14="http://schemas.microsoft.com/office/powerpoint/2010/main" val="67994255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C155F-C7F5-47D5-9495-7CEB528C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2626"/>
            <a:ext cx="9144000" cy="8028433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607ACC15-33F4-420A-BBFD-814B0C5F231D}"/>
              </a:ext>
            </a:extLst>
          </p:cNvPr>
          <p:cNvSpPr txBox="1">
            <a:spLocks/>
          </p:cNvSpPr>
          <p:nvPr/>
        </p:nvSpPr>
        <p:spPr>
          <a:xfrm>
            <a:off x="1555221" y="1419622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Report Afterwards</a:t>
            </a:r>
          </a:p>
        </p:txBody>
      </p:sp>
    </p:spTree>
    <p:extLst>
      <p:ext uri="{BB962C8B-B14F-4D97-AF65-F5344CB8AC3E}">
        <p14:creationId xmlns:p14="http://schemas.microsoft.com/office/powerpoint/2010/main" val="155787876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ABC52-B658-4E2F-9EFF-7EF54E011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44" y="0"/>
            <a:ext cx="6934911" cy="51435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1701EFB-4A1B-491A-8FAD-DBDD050E1F12}"/>
              </a:ext>
            </a:extLst>
          </p:cNvPr>
          <p:cNvSpPr txBox="1">
            <a:spLocks/>
          </p:cNvSpPr>
          <p:nvPr/>
        </p:nvSpPr>
        <p:spPr>
          <a:xfrm>
            <a:off x="1555221" y="1419622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Offer Compensation</a:t>
            </a:r>
          </a:p>
        </p:txBody>
      </p:sp>
    </p:spTree>
    <p:extLst>
      <p:ext uri="{BB962C8B-B14F-4D97-AF65-F5344CB8AC3E}">
        <p14:creationId xmlns:p14="http://schemas.microsoft.com/office/powerpoint/2010/main" val="59157937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1BB7E2-AE69-4361-8331-A24A3394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8770"/>
            <a:ext cx="9144000" cy="13716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C5B32772-8CBC-4E2E-9EC8-B97EB39A0076}"/>
              </a:ext>
            </a:extLst>
          </p:cNvPr>
          <p:cNvSpPr txBox="1">
            <a:spLocks/>
          </p:cNvSpPr>
          <p:nvPr/>
        </p:nvSpPr>
        <p:spPr>
          <a:xfrm>
            <a:off x="1511660" y="3939902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Fire Someone</a:t>
            </a:r>
          </a:p>
        </p:txBody>
      </p:sp>
    </p:spTree>
    <p:extLst>
      <p:ext uri="{BB962C8B-B14F-4D97-AF65-F5344CB8AC3E}">
        <p14:creationId xmlns:p14="http://schemas.microsoft.com/office/powerpoint/2010/main" val="211739980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GDPR: key principles</a:t>
            </a:r>
            <a:endParaRPr lang="en-GB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9C2D86A-816E-4FFD-9FDC-5CB57559BDD4}"/>
              </a:ext>
            </a:extLst>
          </p:cNvPr>
          <p:cNvGrpSpPr/>
          <p:nvPr/>
        </p:nvGrpSpPr>
        <p:grpSpPr>
          <a:xfrm>
            <a:off x="457200" y="998220"/>
            <a:ext cx="1653540" cy="1728737"/>
            <a:chOff x="457200" y="998220"/>
            <a:chExt cx="1653540" cy="172873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C8C4F79-F9B4-4EB4-BF9A-B13A14F3A102}"/>
                </a:ext>
              </a:extLst>
            </p:cNvPr>
            <p:cNvSpPr/>
            <p:nvPr/>
          </p:nvSpPr>
          <p:spPr bwMode="auto">
            <a:xfrm>
              <a:off x="457200" y="998220"/>
              <a:ext cx="1653540" cy="1718950"/>
            </a:xfrm>
            <a:prstGeom prst="roundRect">
              <a:avLst>
                <a:gd name="adj" fmla="val 7911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7504" y="1195346"/>
              <a:ext cx="692933" cy="683238"/>
            </a:xfrm>
            <a:prstGeom prst="rect">
              <a:avLst/>
            </a:prstGeom>
          </p:spPr>
        </p:pic>
        <p:sp>
          <p:nvSpPr>
            <p:cNvPr id="12" name="Rectangle: Rounded Corners 11"/>
            <p:cNvSpPr/>
            <p:nvPr/>
          </p:nvSpPr>
          <p:spPr bwMode="auto">
            <a:xfrm>
              <a:off x="515765" y="1939973"/>
              <a:ext cx="1536410" cy="786984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4290" rIns="3429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Non-compliance penalties of 4% of Annual Global Turnover or 20 Million Euro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32FB7B-8ADF-4CCE-93DD-F29C0BB4DC66}"/>
              </a:ext>
            </a:extLst>
          </p:cNvPr>
          <p:cNvGrpSpPr/>
          <p:nvPr/>
        </p:nvGrpSpPr>
        <p:grpSpPr>
          <a:xfrm>
            <a:off x="2634213" y="1008227"/>
            <a:ext cx="1653540" cy="1718950"/>
            <a:chOff x="2634213" y="1008227"/>
            <a:chExt cx="1653540" cy="171895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1402C4E-1FEE-4C71-9311-71CF24207EEA}"/>
                </a:ext>
              </a:extLst>
            </p:cNvPr>
            <p:cNvSpPr/>
            <p:nvPr/>
          </p:nvSpPr>
          <p:spPr bwMode="auto">
            <a:xfrm>
              <a:off x="2634213" y="1008227"/>
              <a:ext cx="1653540" cy="1718950"/>
            </a:xfrm>
            <a:prstGeom prst="roundRect">
              <a:avLst>
                <a:gd name="adj" fmla="val 7911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18882" y="1194584"/>
              <a:ext cx="684202" cy="684000"/>
            </a:xfrm>
            <a:prstGeom prst="rect">
              <a:avLst/>
            </a:prstGeom>
          </p:spPr>
        </p:pic>
        <p:sp>
          <p:nvSpPr>
            <p:cNvPr id="13" name="Rectangle: Rounded Corners 12"/>
            <p:cNvSpPr/>
            <p:nvPr/>
          </p:nvSpPr>
          <p:spPr bwMode="auto">
            <a:xfrm>
              <a:off x="2692778" y="1955213"/>
              <a:ext cx="1536410" cy="761291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4290" rIns="3429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Affect of companies processing personal data of people in EU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1127AD-4D56-451D-B4F9-F6797B6D1207}"/>
              </a:ext>
            </a:extLst>
          </p:cNvPr>
          <p:cNvGrpSpPr/>
          <p:nvPr/>
        </p:nvGrpSpPr>
        <p:grpSpPr>
          <a:xfrm>
            <a:off x="4811226" y="1008227"/>
            <a:ext cx="1653540" cy="1733970"/>
            <a:chOff x="4811226" y="1008227"/>
            <a:chExt cx="1653540" cy="173397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9CDA1EC-B3D9-4666-8C14-F4318CBD743C}"/>
                </a:ext>
              </a:extLst>
            </p:cNvPr>
            <p:cNvSpPr/>
            <p:nvPr/>
          </p:nvSpPr>
          <p:spPr bwMode="auto">
            <a:xfrm>
              <a:off x="4811226" y="1008227"/>
              <a:ext cx="1653540" cy="1718950"/>
            </a:xfrm>
            <a:prstGeom prst="roundRect">
              <a:avLst>
                <a:gd name="adj" fmla="val 7911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99920" y="1194584"/>
              <a:ext cx="676153" cy="684000"/>
            </a:xfrm>
            <a:prstGeom prst="rect">
              <a:avLst/>
            </a:prstGeom>
          </p:spPr>
        </p:pic>
        <p:sp>
          <p:nvSpPr>
            <p:cNvPr id="14" name="Rectangle: Rounded Corners 13"/>
            <p:cNvSpPr/>
            <p:nvPr/>
          </p:nvSpPr>
          <p:spPr bwMode="auto">
            <a:xfrm>
              <a:off x="4869791" y="1955213"/>
              <a:ext cx="1536410" cy="786984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4290" rIns="3429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Data Protection Officer (DPO) may be required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D210076-1A44-4AED-B41F-CF265D18D3FA}"/>
              </a:ext>
            </a:extLst>
          </p:cNvPr>
          <p:cNvGrpSpPr/>
          <p:nvPr/>
        </p:nvGrpSpPr>
        <p:grpSpPr>
          <a:xfrm>
            <a:off x="7034560" y="1018234"/>
            <a:ext cx="1653540" cy="1723963"/>
            <a:chOff x="7034560" y="1018234"/>
            <a:chExt cx="1653540" cy="172396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3A9D307-E103-4CCE-8DF2-EA121B06C7D3}"/>
                </a:ext>
              </a:extLst>
            </p:cNvPr>
            <p:cNvSpPr/>
            <p:nvPr/>
          </p:nvSpPr>
          <p:spPr bwMode="auto">
            <a:xfrm>
              <a:off x="7034560" y="1018234"/>
              <a:ext cx="1653540" cy="1718950"/>
            </a:xfrm>
            <a:prstGeom prst="roundRect">
              <a:avLst>
                <a:gd name="adj" fmla="val 7911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23506" y="1194584"/>
              <a:ext cx="675649" cy="684000"/>
            </a:xfrm>
            <a:prstGeom prst="rect">
              <a:avLst/>
            </a:prstGeom>
          </p:spPr>
        </p:pic>
        <p:sp>
          <p:nvSpPr>
            <p:cNvPr id="15" name="Rectangle: Rounded Corners 14"/>
            <p:cNvSpPr/>
            <p:nvPr/>
          </p:nvSpPr>
          <p:spPr bwMode="auto">
            <a:xfrm>
              <a:off x="7093125" y="1955213"/>
              <a:ext cx="1536410" cy="786984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4290" rIns="3429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Notify authorities and individuals of a breach within strict timelines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3E84E3A-80C4-4869-95FB-EDAE3DEEC26B}"/>
              </a:ext>
            </a:extLst>
          </p:cNvPr>
          <p:cNvGrpSpPr/>
          <p:nvPr/>
        </p:nvGrpSpPr>
        <p:grpSpPr>
          <a:xfrm>
            <a:off x="457200" y="3023041"/>
            <a:ext cx="1653540" cy="1822531"/>
            <a:chOff x="457200" y="3023041"/>
            <a:chExt cx="1653540" cy="182253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99BF9DA-1FB2-4596-8FAC-C30EFCD14238}"/>
                </a:ext>
              </a:extLst>
            </p:cNvPr>
            <p:cNvSpPr/>
            <p:nvPr/>
          </p:nvSpPr>
          <p:spPr bwMode="auto">
            <a:xfrm>
              <a:off x="457200" y="3023041"/>
              <a:ext cx="1653540" cy="1718950"/>
            </a:xfrm>
            <a:prstGeom prst="roundRect">
              <a:avLst>
                <a:gd name="adj" fmla="val 7911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6430" y="3249614"/>
              <a:ext cx="675080" cy="684000"/>
            </a:xfrm>
            <a:prstGeom prst="rect">
              <a:avLst/>
            </a:prstGeom>
          </p:spPr>
        </p:pic>
        <p:sp>
          <p:nvSpPr>
            <p:cNvPr id="16" name="Rectangle: Rounded Corners 15"/>
            <p:cNvSpPr/>
            <p:nvPr/>
          </p:nvSpPr>
          <p:spPr bwMode="auto">
            <a:xfrm>
              <a:off x="515765" y="4058588"/>
              <a:ext cx="1536410" cy="786984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4290" rIns="3429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Consent must stand out, be clear and include the reasons for collection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4225D5-6704-45BC-A71C-2A1178BB1A8F}"/>
              </a:ext>
            </a:extLst>
          </p:cNvPr>
          <p:cNvGrpSpPr/>
          <p:nvPr/>
        </p:nvGrpSpPr>
        <p:grpSpPr>
          <a:xfrm>
            <a:off x="2634213" y="3033048"/>
            <a:ext cx="1653540" cy="1812524"/>
            <a:chOff x="2634213" y="3033048"/>
            <a:chExt cx="1653540" cy="181252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3A1EF3CB-7385-4B21-A85D-342E5122DFCA}"/>
                </a:ext>
              </a:extLst>
            </p:cNvPr>
            <p:cNvSpPr/>
            <p:nvPr/>
          </p:nvSpPr>
          <p:spPr bwMode="auto">
            <a:xfrm>
              <a:off x="2634213" y="3033048"/>
              <a:ext cx="1653540" cy="1718950"/>
            </a:xfrm>
            <a:prstGeom prst="roundRect">
              <a:avLst>
                <a:gd name="adj" fmla="val 7911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2215" y="3249614"/>
              <a:ext cx="517537" cy="684000"/>
            </a:xfrm>
            <a:prstGeom prst="rect">
              <a:avLst/>
            </a:prstGeom>
          </p:spPr>
        </p:pic>
        <p:sp>
          <p:nvSpPr>
            <p:cNvPr id="17" name="Rectangle: Rounded Corners 16"/>
            <p:cNvSpPr/>
            <p:nvPr/>
          </p:nvSpPr>
          <p:spPr bwMode="auto">
            <a:xfrm>
              <a:off x="2692778" y="4058588"/>
              <a:ext cx="1536410" cy="786984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4290" rIns="3429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People can decide</a:t>
              </a:r>
              <a:br>
                <a:rPr kumimoji="0" lang="ru-RU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to revoke access</a:t>
              </a:r>
              <a:br>
                <a:rPr kumimoji="0" lang="ru-RU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to their data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3D68BB-3C4B-4950-805E-A3B8DFD630E0}"/>
              </a:ext>
            </a:extLst>
          </p:cNvPr>
          <p:cNvGrpSpPr/>
          <p:nvPr/>
        </p:nvGrpSpPr>
        <p:grpSpPr>
          <a:xfrm>
            <a:off x="4811226" y="3033048"/>
            <a:ext cx="1653540" cy="1812524"/>
            <a:chOff x="4811226" y="3033048"/>
            <a:chExt cx="1653540" cy="181252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9942442-B7BC-441E-AEE8-2679B5EF68B9}"/>
                </a:ext>
              </a:extLst>
            </p:cNvPr>
            <p:cNvSpPr/>
            <p:nvPr/>
          </p:nvSpPr>
          <p:spPr bwMode="auto">
            <a:xfrm>
              <a:off x="4811226" y="3033048"/>
              <a:ext cx="1653540" cy="1718950"/>
            </a:xfrm>
            <a:prstGeom prst="roundRect">
              <a:avLst>
                <a:gd name="adj" fmla="val 7911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9652" y="3249614"/>
              <a:ext cx="636689" cy="684000"/>
            </a:xfrm>
            <a:prstGeom prst="rect">
              <a:avLst/>
            </a:prstGeom>
          </p:spPr>
        </p:pic>
        <p:sp>
          <p:nvSpPr>
            <p:cNvPr id="18" name="Rectangle: Rounded Corners 17"/>
            <p:cNvSpPr/>
            <p:nvPr/>
          </p:nvSpPr>
          <p:spPr bwMode="auto">
            <a:xfrm>
              <a:off x="4869791" y="4058588"/>
              <a:ext cx="1536410" cy="786984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4290" rIns="3429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People have the right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to obtain, change, move and delete their data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25E7BB-723B-4F20-9ECF-C822086DEA96}"/>
              </a:ext>
            </a:extLst>
          </p:cNvPr>
          <p:cNvGrpSpPr/>
          <p:nvPr/>
        </p:nvGrpSpPr>
        <p:grpSpPr>
          <a:xfrm>
            <a:off x="7034560" y="3043055"/>
            <a:ext cx="1653540" cy="1802517"/>
            <a:chOff x="7034560" y="3043055"/>
            <a:chExt cx="1653540" cy="180251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B963ECE-E88D-439B-A529-B498FCF052C7}"/>
                </a:ext>
              </a:extLst>
            </p:cNvPr>
            <p:cNvSpPr/>
            <p:nvPr/>
          </p:nvSpPr>
          <p:spPr bwMode="auto">
            <a:xfrm>
              <a:off x="7034560" y="3043055"/>
              <a:ext cx="1653540" cy="1718950"/>
            </a:xfrm>
            <a:prstGeom prst="roundRect">
              <a:avLst>
                <a:gd name="adj" fmla="val 7911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23013" y="3249614"/>
              <a:ext cx="876634" cy="684000"/>
            </a:xfrm>
            <a:prstGeom prst="rect">
              <a:avLst/>
            </a:prstGeom>
          </p:spPr>
        </p:pic>
        <p:sp>
          <p:nvSpPr>
            <p:cNvPr id="19" name="Rectangle: Rounded Corners 18"/>
            <p:cNvSpPr/>
            <p:nvPr/>
          </p:nvSpPr>
          <p:spPr bwMode="auto">
            <a:xfrm>
              <a:off x="7093125" y="4058588"/>
              <a:ext cx="1536410" cy="786984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4290" rIns="3429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Include data protection at the design stage for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rPr>
                <a:t>a new system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575186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2BEEA-65EC-490D-B77B-CC80B740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A907678-49F7-4B26-A804-728B3B20507F}"/>
              </a:ext>
            </a:extLst>
          </p:cNvPr>
          <p:cNvSpPr txBox="1">
            <a:spLocks/>
          </p:cNvSpPr>
          <p:nvPr/>
        </p:nvSpPr>
        <p:spPr>
          <a:xfrm>
            <a:off x="1555221" y="1419622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Truth</a:t>
            </a:r>
          </a:p>
        </p:txBody>
      </p:sp>
    </p:spTree>
    <p:extLst>
      <p:ext uri="{BB962C8B-B14F-4D97-AF65-F5344CB8AC3E}">
        <p14:creationId xmlns:p14="http://schemas.microsoft.com/office/powerpoint/2010/main" val="392811231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40391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681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3957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13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3C6B3B-1A35-4D5E-84BA-54142A447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D55F9D0D-43D9-4738-9C2E-18ABD64AAAAB}"/>
              </a:ext>
            </a:extLst>
          </p:cNvPr>
          <p:cNvSpPr txBox="1">
            <a:spLocks/>
          </p:cNvSpPr>
          <p:nvPr/>
        </p:nvSpPr>
        <p:spPr>
          <a:xfrm>
            <a:off x="1547664" y="3046770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It is not about IT alone</a:t>
            </a:r>
          </a:p>
        </p:txBody>
      </p:sp>
    </p:spTree>
    <p:extLst>
      <p:ext uri="{BB962C8B-B14F-4D97-AF65-F5344CB8AC3E}">
        <p14:creationId xmlns:p14="http://schemas.microsoft.com/office/powerpoint/2010/main" val="29742755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DEDCA8-72FE-451B-8121-6C4DFD60D3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B86DA79-1608-4C77-88AE-689D7B731CC5}"/>
              </a:ext>
            </a:extLst>
          </p:cNvPr>
          <p:cNvSpPr txBox="1">
            <a:spLocks/>
          </p:cNvSpPr>
          <p:nvPr/>
        </p:nvSpPr>
        <p:spPr>
          <a:xfrm>
            <a:off x="1547664" y="2283718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It’s worldwide</a:t>
            </a:r>
          </a:p>
        </p:txBody>
      </p:sp>
    </p:spTree>
    <p:extLst>
      <p:ext uri="{BB962C8B-B14F-4D97-AF65-F5344CB8AC3E}">
        <p14:creationId xmlns:p14="http://schemas.microsoft.com/office/powerpoint/2010/main" val="33445068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E4D6FA-C2D1-4EE9-8B22-DCAFA6D169F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8570"/>
            <a:ext cx="9144000" cy="610465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CC25388-C1B2-4B4F-B99F-72508330DAA1}"/>
              </a:ext>
            </a:extLst>
          </p:cNvPr>
          <p:cNvSpPr txBox="1">
            <a:spLocks/>
          </p:cNvSpPr>
          <p:nvPr/>
        </p:nvSpPr>
        <p:spPr>
          <a:xfrm>
            <a:off x="1547664" y="1707654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The right to be forgotten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31B3D28A-3E7D-4114-A109-DEEABA7821EE}"/>
              </a:ext>
            </a:extLst>
          </p:cNvPr>
          <p:cNvSpPr txBox="1">
            <a:spLocks/>
          </p:cNvSpPr>
          <p:nvPr/>
        </p:nvSpPr>
        <p:spPr>
          <a:xfrm>
            <a:off x="1571452" y="3214357"/>
            <a:ext cx="6120680" cy="677108"/>
          </a:xfrm>
          <a:prstGeom prst="roundRect">
            <a:avLst/>
          </a:prstGeom>
          <a:solidFill>
            <a:srgbClr val="00B336"/>
          </a:solidFill>
          <a:ln w="31750">
            <a:solidFill>
              <a:schemeClr val="bg1"/>
            </a:solidFill>
          </a:ln>
        </p:spPr>
        <p:txBody>
          <a:bodyPr/>
          <a:lstStyle>
            <a:defPPr>
              <a:defRPr lang="ru-RU"/>
            </a:defPPr>
            <a:lvl1pPr algn="ctr" defTabSz="686047">
              <a:lnSpc>
                <a:spcPct val="90000"/>
              </a:lnSpc>
              <a:spcBef>
                <a:spcPct val="0"/>
              </a:spcBef>
              <a:buNone/>
              <a:defRPr sz="4100" b="0" cap="none" spc="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1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Is not absolute</a:t>
            </a:r>
          </a:p>
        </p:txBody>
      </p:sp>
    </p:spTree>
    <p:extLst>
      <p:ext uri="{BB962C8B-B14F-4D97-AF65-F5344CB8AC3E}">
        <p14:creationId xmlns:p14="http://schemas.microsoft.com/office/powerpoint/2010/main" val="41922866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522FD-CE37-47B9-8413-1945A24CAE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80512" cy="5143502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39FB2DD7-183D-4BCE-BDDA-48399ABB1427}"/>
              </a:ext>
            </a:extLst>
          </p:cNvPr>
          <p:cNvSpPr txBox="1">
            <a:spLocks/>
          </p:cNvSpPr>
          <p:nvPr/>
        </p:nvSpPr>
        <p:spPr>
          <a:xfrm>
            <a:off x="174402" y="856478"/>
            <a:ext cx="3092673" cy="628799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Know your Data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2DF19897-C763-4841-A52D-4426F20FB25D}"/>
              </a:ext>
            </a:extLst>
          </p:cNvPr>
          <p:cNvSpPr txBox="1">
            <a:spLocks/>
          </p:cNvSpPr>
          <p:nvPr/>
        </p:nvSpPr>
        <p:spPr>
          <a:xfrm>
            <a:off x="176102" y="1580591"/>
            <a:ext cx="3092673" cy="625567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Manage the data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4D6DD6E3-6A7F-45E5-9B45-19C2A3644378}"/>
              </a:ext>
            </a:extLst>
          </p:cNvPr>
          <p:cNvSpPr txBox="1">
            <a:spLocks/>
          </p:cNvSpPr>
          <p:nvPr/>
        </p:nvSpPr>
        <p:spPr>
          <a:xfrm>
            <a:off x="174402" y="2301472"/>
            <a:ext cx="3092673" cy="625567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Protect the data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042CD866-D530-4A77-8E20-6B1BAE061125}"/>
              </a:ext>
            </a:extLst>
          </p:cNvPr>
          <p:cNvSpPr txBox="1">
            <a:spLocks/>
          </p:cNvSpPr>
          <p:nvPr/>
        </p:nvSpPr>
        <p:spPr>
          <a:xfrm>
            <a:off x="179512" y="3022353"/>
            <a:ext cx="3092673" cy="625567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Document and comply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BB57B2C3-EAD4-4A63-92A8-01AFEBF03C47}"/>
              </a:ext>
            </a:extLst>
          </p:cNvPr>
          <p:cNvSpPr txBox="1">
            <a:spLocks/>
          </p:cNvSpPr>
          <p:nvPr/>
        </p:nvSpPr>
        <p:spPr>
          <a:xfrm>
            <a:off x="174402" y="3743232"/>
            <a:ext cx="3092673" cy="625567"/>
          </a:xfrm>
          <a:prstGeom prst="roundRect">
            <a:avLst/>
          </a:prstGeom>
          <a:solidFill>
            <a:schemeClr val="accent1"/>
          </a:solidFill>
          <a:ln w="22225">
            <a:solidFill>
              <a:schemeClr val="bg1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Continuous Improvement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2F920A3E-B4EC-462F-9D56-14768AD53954}"/>
              </a:ext>
            </a:extLst>
          </p:cNvPr>
          <p:cNvSpPr txBox="1">
            <a:spLocks/>
          </p:cNvSpPr>
          <p:nvPr/>
        </p:nvSpPr>
        <p:spPr>
          <a:xfrm>
            <a:off x="3346227" y="856478"/>
            <a:ext cx="5516892" cy="628799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lvl1pPr algn="l" defTabSz="68604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data by which a living individual may be identified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</a:endParaRP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73761299-B483-4A82-B68E-301D236F034C}"/>
              </a:ext>
            </a:extLst>
          </p:cNvPr>
          <p:cNvSpPr txBox="1">
            <a:spLocks/>
          </p:cNvSpPr>
          <p:nvPr/>
        </p:nvSpPr>
        <p:spPr>
          <a:xfrm>
            <a:off x="3347927" y="1580591"/>
            <a:ext cx="5516892" cy="625567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defined very broadly – the obtaining, recording or holding, or carrying out any operation or set of operations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1EF4FD37-6C69-4B39-9FD9-2A310D6BFFEB}"/>
              </a:ext>
            </a:extLst>
          </p:cNvPr>
          <p:cNvSpPr txBox="1">
            <a:spLocks/>
          </p:cNvSpPr>
          <p:nvPr/>
        </p:nvSpPr>
        <p:spPr>
          <a:xfrm>
            <a:off x="3346227" y="2301472"/>
            <a:ext cx="5516892" cy="625567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decides the purposes for / manner in which data are processed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EBB1BABE-8BE3-4FDF-B31A-BC409591AA3D}"/>
              </a:ext>
            </a:extLst>
          </p:cNvPr>
          <p:cNvSpPr txBox="1">
            <a:spLocks/>
          </p:cNvSpPr>
          <p:nvPr/>
        </p:nvSpPr>
        <p:spPr>
          <a:xfrm>
            <a:off x="3351337" y="3022353"/>
            <a:ext cx="5516892" cy="625567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processes personal data on behalf of the data controller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7BED619C-AEFB-44A9-B151-1BDF7BC1F2BB}"/>
              </a:ext>
            </a:extLst>
          </p:cNvPr>
          <p:cNvSpPr txBox="1">
            <a:spLocks/>
          </p:cNvSpPr>
          <p:nvPr/>
        </p:nvSpPr>
        <p:spPr>
          <a:xfrm>
            <a:off x="3346227" y="3743232"/>
            <a:ext cx="5516892" cy="625567"/>
          </a:xfrm>
          <a:prstGeom prst="roundRect">
            <a:avLst/>
          </a:prstGeom>
          <a:solidFill>
            <a:schemeClr val="bg1"/>
          </a:solidFill>
          <a:ln w="22225">
            <a:solidFill>
              <a:srgbClr val="00B336"/>
            </a:solidFill>
          </a:ln>
        </p:spPr>
        <p:txBody>
          <a:bodyPr anchor="ctr"/>
          <a:lstStyle>
            <a:defPPr>
              <a:defRPr lang="en-US"/>
            </a:defPPr>
            <a:lvl1pPr defTabSz="686047">
              <a:lnSpc>
                <a:spcPct val="90000"/>
              </a:lnSpc>
              <a:spcBef>
                <a:spcPct val="0"/>
              </a:spcBef>
              <a:buNone/>
              <a:defRPr sz="1600" b="0" cap="none" spc="0" baseline="0">
                <a:ln w="31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  <a:cs typeface="Tahoma" panose="020B0604030504040204" pitchFamily="34" charset="0"/>
              </a:defRPr>
            </a:lvl1pPr>
          </a:lstStyle>
          <a:p>
            <a:pPr marL="0" marR="0" lvl="0" indent="0" algn="l" defTabSz="68604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individuals to whom personal data relate (includes employees)</a:t>
            </a:r>
          </a:p>
        </p:txBody>
      </p:sp>
    </p:spTree>
    <p:extLst>
      <p:ext uri="{BB962C8B-B14F-4D97-AF65-F5344CB8AC3E}">
        <p14:creationId xmlns:p14="http://schemas.microsoft.com/office/powerpoint/2010/main" val="18015498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2E3683E4EEBD4DB70A707115777C23" ma:contentTypeVersion="6" ma:contentTypeDescription="Create a new document." ma:contentTypeScope="" ma:versionID="d4f02190e8a7a461ef0b1e91bc5bb4f3">
  <xsd:schema xmlns:xsd="http://www.w3.org/2001/XMLSchema" xmlns:xs="http://www.w3.org/2001/XMLSchema" xmlns:p="http://schemas.microsoft.com/office/2006/metadata/properties" xmlns:ns2="7d1acd87-1e3d-4a83-a83e-17ca29b9c4be" xmlns:ns3="f912454f-debc-4c21-b98b-fc83e328c6c8" targetNamespace="http://schemas.microsoft.com/office/2006/metadata/properties" ma:root="true" ma:fieldsID="6a2ea85282adc4ca35bc9d8a33984994" ns2:_="" ns3:_="">
    <xsd:import namespace="7d1acd87-1e3d-4a83-a83e-17ca29b9c4be"/>
    <xsd:import namespace="f912454f-debc-4c21-b98b-fc83e328c6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1acd87-1e3d-4a83-a83e-17ca29b9c4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12454f-debc-4c21-b98b-fc83e328c6c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97C033-6524-4F85-AD63-51A5DB620978}">
  <ds:schemaRefs>
    <ds:schemaRef ds:uri="7d1acd87-1e3d-4a83-a83e-17ca29b9c4b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912454f-debc-4c21-b98b-fc83e328c6c8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27147CC-B5D4-4F25-A41A-0E0686D659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9D5C0D-B6C2-491A-89DD-0FE8BC30DB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1acd87-1e3d-4a83-a83e-17ca29b9c4be"/>
    <ds:schemaRef ds:uri="f912454f-debc-4c21-b98b-fc83e328c6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2017</TotalTime>
  <Words>400</Words>
  <Application>Microsoft Office PowerPoint</Application>
  <PresentationFormat>On-screen Show (16:9)</PresentationFormat>
  <Paragraphs>118</Paragraphs>
  <Slides>55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Museo Sans 100</vt:lpstr>
      <vt:lpstr>Museo Sans 300</vt:lpstr>
      <vt:lpstr>Segoe UI</vt:lpstr>
      <vt:lpstr>Tahoma</vt:lpstr>
      <vt:lpstr>Verdana</vt:lpstr>
      <vt:lpstr>PPT-mal_NIC</vt:lpstr>
      <vt:lpstr>Veeam Corporate Slides Template</vt:lpstr>
      <vt:lpstr>PowerPoint Presentation</vt:lpstr>
      <vt:lpstr>PowerPoint Presentation</vt:lpstr>
      <vt:lpstr>PowerPoint Presentation</vt:lpstr>
      <vt:lpstr>PowerPoint Presentation</vt:lpstr>
      <vt:lpstr>GDPR: key principles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Mike Resseler</cp:lastModifiedBy>
  <cp:revision>77</cp:revision>
  <dcterms:created xsi:type="dcterms:W3CDTF">2012-11-21T10:27:26Z</dcterms:created>
  <dcterms:modified xsi:type="dcterms:W3CDTF">2019-02-15T09:20:33Z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0x010100782E3683E4EEBD4DB70A707115777C23</vt:lpwstr>
  </property>
</Properties>
</file>